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6666"/>
    <a:srgbClr val="CC0000"/>
    <a:srgbClr val="003399"/>
    <a:srgbClr val="0066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B8A71D-FB31-4686-AD1D-9488E3478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From Welcome to Digital Photography, Reifman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D0727-2233-4296-9764-B84D4BA1A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From Welcome to Digital Photography, Reifman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A8FD0-6A7E-427C-B66E-8E2954625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From Welcome to Digital Photography, Reifman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08A00-F3B7-440A-986E-23AB0E33F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From Welcome to Digital Photography, Reifman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E74F1-886D-4EB3-8352-30582761F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From Welcome to Digital Photography, Reifman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996F-1504-4474-B4E7-6AEF202E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From Welcome to Digital Photography, Reifman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C580B-063A-41BB-9185-23AB30CAA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From Welcome to Digital Photography, Reifman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BB6B-0B96-4437-B8F3-8A03668BE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From Welcome to Digital Photography, Reifman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FEADD-8965-440A-BDE3-5228D9314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From Welcome to Digital Photography, Reifman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5E854-B378-477A-B7F7-3E2F92692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From Welcome to Digital Photography, Reifman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FA127-958D-406E-B965-4E1EDB812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From Welcome to Digital Photography, Reifman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77984-B307-4F9A-B3C5-7B7D499B8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r>
              <a:rPr lang="en-US"/>
              <a:t>From Welcome to Digital Photography, Reifman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3C3CC3CC-5EB4-4486-B99D-9D1EBD82D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Digital Photography</a:t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600" i="1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5562600"/>
            <a:ext cx="6477000" cy="9144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Mr. Sandoval	</a:t>
            </a:r>
          </a:p>
          <a:p>
            <a:pPr algn="r" eaLnBrk="1" hangingPunct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Mission Vista High School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38375" y="3821113"/>
            <a:ext cx="6389688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eaLnBrk="1" hangingPunct="1">
              <a:spcBef>
                <a:spcPct val="20000"/>
              </a:spcBef>
              <a:buClr>
                <a:schemeClr val="tx1"/>
              </a:buClr>
              <a:buSzPct val="120000"/>
              <a:buFont typeface="Arial" charset="0"/>
              <a:buNone/>
              <a:defRPr/>
            </a:pPr>
            <a:r>
              <a:rPr lang="en-US" sz="2800" b="1" dirty="0"/>
              <a:t>Adjusting Color with White Balance Settings</a:t>
            </a:r>
            <a:endParaRPr lang="en-US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24" y="1828800"/>
            <a:ext cx="8081682" cy="4191000"/>
          </a:xfrm>
        </p:spPr>
        <p:txBody>
          <a:bodyPr/>
          <a:lstStyle/>
          <a:p>
            <a:r>
              <a:rPr lang="en-US" sz="2400" dirty="0" smtClean="0"/>
              <a:t>Daylight/Sunny - not all cameras have this setting</a:t>
            </a:r>
          </a:p>
          <a:p>
            <a:pPr lvl="1"/>
            <a:r>
              <a:rPr lang="en-US" sz="2400" dirty="0" smtClean="0"/>
              <a:t>sets things as fairly ‘normal’ white balance settings</a:t>
            </a:r>
          </a:p>
          <a:p>
            <a:r>
              <a:rPr lang="en-US" sz="2400" dirty="0" smtClean="0"/>
              <a:t>Cloudy - this setting generally warms things up a touch more than ‘daylight’ mode</a:t>
            </a:r>
          </a:p>
          <a:p>
            <a:r>
              <a:rPr lang="en-US" sz="2400" dirty="0" smtClean="0"/>
              <a:t>Flash - the flash can be quite a cool light so in Flash WB mode warms up your shots a touch</a:t>
            </a:r>
          </a:p>
          <a:p>
            <a:r>
              <a:rPr lang="en-US" sz="2400" dirty="0" smtClean="0"/>
              <a:t>Shade - the light in shade is generally cooler (bluer) than shooting in direct sunlight so this mode will warm things up a little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35071" y="6010835"/>
            <a:ext cx="2568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look at the Quick Reference – page 167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White Balance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507" y="1905000"/>
            <a:ext cx="8068234" cy="4114800"/>
          </a:xfrm>
        </p:spPr>
        <p:txBody>
          <a:bodyPr/>
          <a:lstStyle/>
          <a:p>
            <a:r>
              <a:rPr lang="en-US" sz="2400" dirty="0" smtClean="0"/>
              <a:t>In most cases you can get a pretty accurate result using the white balance modes</a:t>
            </a:r>
          </a:p>
          <a:p>
            <a:pPr lvl="1"/>
            <a:r>
              <a:rPr lang="en-US" sz="2400" dirty="0" smtClean="0"/>
              <a:t>Some digital cameras allow for manual white balance adjustments</a:t>
            </a:r>
          </a:p>
          <a:p>
            <a:r>
              <a:rPr lang="en-US" sz="2400" dirty="0" smtClean="0"/>
              <a:t>In this mode you tell your camera what white looks like in a shot (reference point) </a:t>
            </a:r>
          </a:p>
          <a:p>
            <a:pPr lvl="1"/>
            <a:r>
              <a:rPr lang="en-US" sz="2400" dirty="0" smtClean="0"/>
              <a:t>To do this by buying a white card which is specifically designed for this task</a:t>
            </a:r>
          </a:p>
          <a:p>
            <a:pPr lvl="1"/>
            <a:r>
              <a:rPr lang="en-US" sz="2400" dirty="0" smtClean="0"/>
              <a:t>Or you can find some other appropriately colored object around you to do the job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Looks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shot are some books on a shelf taken in Auto White Balance mode</a:t>
            </a:r>
          </a:p>
          <a:p>
            <a:pPr lvl="1"/>
            <a:r>
              <a:rPr lang="en-US" dirty="0" smtClean="0"/>
              <a:t>The room is lit by 3 standard light bulbs and as a result the image is quite warm or yellow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2153" y="4385422"/>
            <a:ext cx="3352800" cy="22288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3" y="1905000"/>
            <a:ext cx="7633447" cy="4114800"/>
          </a:xfrm>
        </p:spPr>
        <p:txBody>
          <a:bodyPr/>
          <a:lstStyle/>
          <a:p>
            <a:r>
              <a:rPr lang="en-US" dirty="0" smtClean="0"/>
              <a:t>Next, a white piece of paper is held to the camera to tell it what color white is</a:t>
            </a:r>
          </a:p>
          <a:p>
            <a:pPr lvl="1"/>
            <a:r>
              <a:rPr lang="en-US" dirty="0" smtClean="0"/>
              <a:t>Then a 2nd shot is taken with the following result - which you’ll see is a much truer color cast than the first image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0753" y="4425763"/>
            <a:ext cx="3352800" cy="22288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086599" y="5056095"/>
            <a:ext cx="1842247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Let’s  learn the specifics of how to make changes with your camera</a:t>
            </a:r>
            <a:endParaRPr lang="en-US" sz="1600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image has a ‘color cast’ the color are not ‘true’</a:t>
            </a:r>
          </a:p>
          <a:p>
            <a:pPr lvl="1"/>
            <a:r>
              <a:rPr lang="en-US" dirty="0" smtClean="0"/>
              <a:t>It is like viewing an image through color glasses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458636" cy="1527175"/>
          </a:xfrm>
        </p:spPr>
        <p:txBody>
          <a:bodyPr/>
          <a:lstStyle/>
          <a:p>
            <a:r>
              <a:rPr lang="en-US" sz="3600" dirty="0" smtClean="0"/>
              <a:t>Working with Color Temperature, Light Sources, &amp; Color Cast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69260" y="2018553"/>
          <a:ext cx="8009964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788"/>
                <a:gridCol w="3381188"/>
                <a:gridCol w="26699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Approx</a:t>
                      </a:r>
                      <a:r>
                        <a:rPr lang="en-US" baseline="0" dirty="0" smtClean="0"/>
                        <a:t> Color 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Light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Color Cast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1000-2000K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Candlelight, firelight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Sunrise, sunset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red, more</a:t>
                      </a:r>
                      <a:r>
                        <a:rPr lang="en-US" baseline="0" dirty="0" smtClean="0"/>
                        <a:t> orange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Incandescent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bulbs</a:t>
                      </a:r>
                      <a:r>
                        <a:rPr lang="en-US" baseline="0" dirty="0" smtClean="0"/>
                        <a:t>, standard light bulbs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Studio lights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Tinge</a:t>
                      </a:r>
                      <a:r>
                        <a:rPr lang="en-US" baseline="0" dirty="0" smtClean="0"/>
                        <a:t> of 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daylight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None, neutral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6500K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Bright sun, clear skies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Tinge of blue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6000-7000K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Somewhat</a:t>
                      </a:r>
                      <a:r>
                        <a:rPr lang="en-US" baseline="0" dirty="0" smtClean="0"/>
                        <a:t> overcast skies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Bluer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9000K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blue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10,000K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Overcast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blue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6517" y="6381092"/>
            <a:ext cx="2232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 = Kelvin Scale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1025" y="341313"/>
            <a:ext cx="7010400" cy="6170612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  <a:buSzTx/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Of major importance when using a digital camera is…getting the colors in your photographs just the way you want</a:t>
            </a:r>
          </a:p>
          <a:p>
            <a:pPr marL="0" indent="0" eaLnBrk="1" hangingPunct="1">
              <a:buClr>
                <a:schemeClr val="tx2"/>
              </a:buClr>
              <a:buSzTx/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But to get beautiful colors you need to choose the correct white balance setting…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4367213"/>
          </a:xfrm>
        </p:spPr>
        <p:txBody>
          <a:bodyPr/>
          <a:lstStyle/>
          <a:p>
            <a:pPr>
              <a:defRPr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Have you ever noticed how people look greenish in a picture if the room was lit with florescent lights?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383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This type of problem can be solved easily when you use the </a:t>
            </a:r>
            <a:r>
              <a:rPr lang="en-US" sz="4400" b="1" u="sng" dirty="0" smtClean="0">
                <a:solidFill>
                  <a:schemeClr val="accent1">
                    <a:lumMod val="50000"/>
                  </a:schemeClr>
                </a:solidFill>
              </a:rPr>
              <a:t>flash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 &amp; </a:t>
            </a:r>
            <a:r>
              <a:rPr lang="en-US" sz="4400" b="1" u="sng" dirty="0" smtClean="0">
                <a:solidFill>
                  <a:schemeClr val="accent1">
                    <a:lumMod val="50000"/>
                  </a:schemeClr>
                </a:solidFill>
              </a:rPr>
              <a:t>correct white balance settings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This Lesson You Will Learn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color temperature is</a:t>
            </a:r>
          </a:p>
          <a:p>
            <a:r>
              <a:rPr lang="en-US" smtClean="0"/>
              <a:t>How it affects color in the photography</a:t>
            </a:r>
          </a:p>
          <a:p>
            <a:r>
              <a:rPr lang="en-US" smtClean="0"/>
              <a:t>What white balance means</a:t>
            </a:r>
          </a:p>
          <a:p>
            <a:r>
              <a:rPr lang="en-US" smtClean="0"/>
              <a:t>Why it is important</a:t>
            </a:r>
          </a:p>
          <a:p>
            <a:r>
              <a:rPr lang="en-US" smtClean="0"/>
              <a:t>How to choose between automatic, preset, and custom white balance settings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Color Balance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3718" y="1667435"/>
            <a:ext cx="7700682" cy="4352365"/>
          </a:xfrm>
        </p:spPr>
        <p:txBody>
          <a:bodyPr/>
          <a:lstStyle/>
          <a:p>
            <a:r>
              <a:rPr lang="en-US" dirty="0" smtClean="0"/>
              <a:t>Color balance refers to rendering colors produced by cameras and other electronic devices</a:t>
            </a:r>
          </a:p>
          <a:p>
            <a:r>
              <a:rPr lang="en-US" dirty="0" smtClean="0"/>
              <a:t>White Balance is the process of removing unrealistic color casts </a:t>
            </a:r>
          </a:p>
          <a:p>
            <a:pPr lvl="1"/>
            <a:r>
              <a:rPr lang="en-US" dirty="0" smtClean="0"/>
              <a:t>So objects that are white remain white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Camera Sees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65" y="1905000"/>
            <a:ext cx="7732059" cy="4114800"/>
          </a:xfrm>
        </p:spPr>
        <p:txBody>
          <a:bodyPr/>
          <a:lstStyle/>
          <a:p>
            <a:r>
              <a:rPr lang="en-US" dirty="0" smtClean="0"/>
              <a:t>An incorrect WB can create unsightly blue, orange, or even green colors</a:t>
            </a:r>
          </a:p>
          <a:p>
            <a:r>
              <a:rPr lang="en-US" dirty="0" smtClean="0"/>
              <a:t>Proper camera White Balance has to take into account the “color temperature” of a light source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1980" y="4314093"/>
            <a:ext cx="6801257" cy="2196809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White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428" y="1905000"/>
            <a:ext cx="7931972" cy="4114800"/>
          </a:xfrm>
        </p:spPr>
        <p:txBody>
          <a:bodyPr/>
          <a:lstStyle/>
          <a:p>
            <a:r>
              <a:rPr lang="en-US" dirty="0" smtClean="0"/>
              <a:t>Fluorescent lighting adds a bluish cast tungsten (incandescent/bulbs) lights add a yellowish tinge</a:t>
            </a:r>
          </a:p>
          <a:p>
            <a:r>
              <a:rPr lang="en-US" dirty="0" smtClean="0"/>
              <a:t>Different digital cameras have different ways of adjusting white balance</a:t>
            </a:r>
          </a:p>
          <a:p>
            <a:r>
              <a:rPr lang="en-US" dirty="0" smtClean="0"/>
              <a:t>Many digital cameras have automatic and semi-automatic modes to help you make the adjustments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White Balance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871" y="1905000"/>
            <a:ext cx="7485529" cy="4114800"/>
          </a:xfrm>
        </p:spPr>
        <p:txBody>
          <a:bodyPr/>
          <a:lstStyle/>
          <a:p>
            <a:r>
              <a:rPr lang="en-US" sz="2400" dirty="0" smtClean="0"/>
              <a:t>Auto - this is where the camera makes a best guess on a shot by shot basis</a:t>
            </a:r>
          </a:p>
          <a:p>
            <a:r>
              <a:rPr lang="en-US" sz="2400" dirty="0" smtClean="0"/>
              <a:t>Tungsten - Is for shooting indoors – using bulb lighting</a:t>
            </a:r>
          </a:p>
          <a:p>
            <a:pPr lvl="1"/>
            <a:r>
              <a:rPr lang="en-US" sz="2400" dirty="0" smtClean="0"/>
              <a:t>Cools down the colors in photos</a:t>
            </a:r>
          </a:p>
          <a:p>
            <a:r>
              <a:rPr lang="en-US" sz="2400" dirty="0" smtClean="0"/>
              <a:t>Fluorescent - this compensates for the ‘cool’ light of fluorescent light</a:t>
            </a:r>
          </a:p>
          <a:p>
            <a:pPr lvl="1"/>
            <a:r>
              <a:rPr lang="en-US" sz="2400" dirty="0" smtClean="0"/>
              <a:t>Warms up your shots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2223</TotalTime>
  <Words>637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Echo</vt:lpstr>
      <vt:lpstr>Digital Photography </vt:lpstr>
      <vt:lpstr>Slide 2</vt:lpstr>
      <vt:lpstr>Have you ever noticed how people look greenish in a picture if the room was lit with florescent lights?</vt:lpstr>
      <vt:lpstr> This type of problem can be solved easily when you use the flash &amp; correct white balance settings </vt:lpstr>
      <vt:lpstr>In This Lesson You Will Learn</vt:lpstr>
      <vt:lpstr>Color Balance</vt:lpstr>
      <vt:lpstr>What the Camera Sees</vt:lpstr>
      <vt:lpstr>Adjusting White Balance</vt:lpstr>
      <vt:lpstr>Basic White Balance Settings</vt:lpstr>
      <vt:lpstr>Continued</vt:lpstr>
      <vt:lpstr>Manual White Balance Adjustments</vt:lpstr>
      <vt:lpstr>How It Looks</vt:lpstr>
      <vt:lpstr>Next Shot</vt:lpstr>
      <vt:lpstr>Color Casts</vt:lpstr>
      <vt:lpstr>Working with Color Temperature, Light Sources, &amp; Color Cast</vt:lpstr>
    </vt:vector>
  </TitlesOfParts>
  <Company>VUSD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Photography</dc:title>
  <dc:creator>msimica</dc:creator>
  <cp:lastModifiedBy>jonathansandoval</cp:lastModifiedBy>
  <cp:revision>393</cp:revision>
  <dcterms:created xsi:type="dcterms:W3CDTF">2007-04-29T18:51:18Z</dcterms:created>
  <dcterms:modified xsi:type="dcterms:W3CDTF">2011-03-01T21:35:24Z</dcterms:modified>
</cp:coreProperties>
</file>