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5" r:id="rId8"/>
    <p:sldId id="263" r:id="rId9"/>
    <p:sldId id="267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F3EC-5706-49E3-AF2E-0B969745E9D7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44133-93DB-4B63-B31B-884B17FA0D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F3EC-5706-49E3-AF2E-0B969745E9D7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44133-93DB-4B63-B31B-884B17FA0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F3EC-5706-49E3-AF2E-0B969745E9D7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44133-93DB-4B63-B31B-884B17FA0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F3EC-5706-49E3-AF2E-0B969745E9D7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44133-93DB-4B63-B31B-884B17FA0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F3EC-5706-49E3-AF2E-0B969745E9D7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44133-93DB-4B63-B31B-884B17FA0D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F3EC-5706-49E3-AF2E-0B969745E9D7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44133-93DB-4B63-B31B-884B17FA0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F3EC-5706-49E3-AF2E-0B969745E9D7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44133-93DB-4B63-B31B-884B17FA0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F3EC-5706-49E3-AF2E-0B969745E9D7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44133-93DB-4B63-B31B-884B17FA0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F3EC-5706-49E3-AF2E-0B969745E9D7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44133-93DB-4B63-B31B-884B17FA0D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F3EC-5706-49E3-AF2E-0B969745E9D7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44133-93DB-4B63-B31B-884B17FA0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FF3EC-5706-49E3-AF2E-0B969745E9D7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44133-93DB-4B63-B31B-884B17FA0D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AFF3EC-5706-49E3-AF2E-0B969745E9D7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544133-93DB-4B63-B31B-884B17FA0D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362200"/>
            <a:ext cx="7406640" cy="1472184"/>
          </a:xfrm>
        </p:spPr>
        <p:txBody>
          <a:bodyPr>
            <a:normAutofit/>
          </a:bodyPr>
          <a:lstStyle/>
          <a:p>
            <a:r>
              <a:rPr lang="en-US" dirty="0" smtClean="0"/>
              <a:t> Understanding Aperture (a beginner’s guide)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3600" y="3048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Samples of Depth of Field</a:t>
            </a:r>
            <a:endParaRPr lang="en-US" sz="2400" dirty="0"/>
          </a:p>
        </p:txBody>
      </p:sp>
      <p:pic>
        <p:nvPicPr>
          <p:cNvPr id="2052" name="Picture 4" descr="shallow-depth-of-fie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990600"/>
            <a:ext cx="3444240" cy="2286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054" name="Picture 6" descr="http://www.google.com/url?source=imglanding&amp;ct=img&amp;q=http://ronbigelow.com/articles/depth-of-field-1/depth-of-field-1-1.jpg&amp;sa=X&amp;ei=kyZmTrxLpdmIAuKQ8ccK&amp;ved=0CAcQ8wc&amp;usg=AFQjCNHR04LAE5l_VMU8_IV5DOtpAxcO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990600"/>
            <a:ext cx="1927993" cy="2895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056" name="Picture 8" descr="http://www.google.com/url?source=imglanding&amp;ct=img&amp;q=http://library.creativecow.net/articles/terry_todd/depth_of_field_converters/gnome-dof.JPG&amp;sa=X&amp;ei=tSZmTrW5L4bgiAKQ0OHOCg&amp;ved=0CAcQ8wc4Kw&amp;usg=AFQjCNHXnLGv6gyhemF02kXfbWnQyctM-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3962400"/>
            <a:ext cx="3810000" cy="214312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What is Exposure?</a:t>
            </a:r>
          </a:p>
          <a:p>
            <a:r>
              <a:rPr lang="en-US" dirty="0" smtClean="0"/>
              <a:t>Exposure is basically the AMOUNT OF LIGHT (controlled by the aperture) that is captured over a SPECIFIC AMOUNT OF TIME (controlled by the shutter speed).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85800"/>
            <a:ext cx="7577137" cy="546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Aperture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aperture, or your F-stop, controls how much light hits your sensor. </a:t>
            </a:r>
          </a:p>
          <a:p>
            <a:r>
              <a:rPr lang="en-US" dirty="0" smtClean="0"/>
              <a:t>A lens’s aperture (</a:t>
            </a:r>
            <a:r>
              <a:rPr lang="en-US" dirty="0" err="1" smtClean="0"/>
              <a:t>fstop</a:t>
            </a:r>
            <a:r>
              <a:rPr lang="en-US" dirty="0" smtClean="0"/>
              <a:t>) is basically a hole that opens to let in more light and closes to let in less light</a:t>
            </a:r>
          </a:p>
          <a:p>
            <a:pPr lvl="1"/>
            <a:r>
              <a:rPr lang="en-US" dirty="0" smtClean="0"/>
              <a:t>The larger the “HOLE” or aperture (</a:t>
            </a:r>
            <a:r>
              <a:rPr lang="en-US" dirty="0" err="1" smtClean="0"/>
              <a:t>fstop</a:t>
            </a:r>
            <a:r>
              <a:rPr lang="en-US" dirty="0" smtClean="0"/>
              <a:t>), the more light will hit your sensor, the smaller the “HOLE” or aperture (</a:t>
            </a:r>
            <a:r>
              <a:rPr lang="en-US" dirty="0" err="1" smtClean="0"/>
              <a:t>fstop</a:t>
            </a:r>
            <a:r>
              <a:rPr lang="en-US" dirty="0" smtClean="0"/>
              <a:t>) the less light will hit your sensor.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aperture (</a:t>
            </a:r>
            <a:r>
              <a:rPr lang="en-US" dirty="0" err="1" smtClean="0"/>
              <a:t>fstop</a:t>
            </a:r>
            <a:r>
              <a:rPr lang="en-US" dirty="0" smtClean="0"/>
              <a:t>) is going to let in more light? f2.8 or f4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ANSWER:</a:t>
            </a:r>
          </a:p>
          <a:p>
            <a:r>
              <a:rPr lang="en-US" dirty="0" smtClean="0"/>
              <a:t>f2.8 Remember the smaller the number the larger the “hole” and thus more light entering the camera to be recorded by your digital sensor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apertures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TRUE apertures are as follows (called </a:t>
            </a:r>
            <a:r>
              <a:rPr lang="en-US" dirty="0" err="1" smtClean="0"/>
              <a:t>fstops</a:t>
            </a:r>
            <a:r>
              <a:rPr lang="en-US" dirty="0" smtClean="0"/>
              <a:t>):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 are third “stops” in between, your camera may or may not have these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0771" y="2438400"/>
            <a:ext cx="7753229" cy="1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276600" y="5715000"/>
            <a:ext cx="3276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Let’s look at your manuals</a:t>
            </a:r>
            <a:endParaRPr lang="en-US" b="1" dirty="0"/>
          </a:p>
        </p:txBody>
      </p:sp>
      <p:sp>
        <p:nvSpPr>
          <p:cNvPr id="8" name="Left Brace 7"/>
          <p:cNvSpPr/>
          <p:nvPr/>
        </p:nvSpPr>
        <p:spPr>
          <a:xfrm rot="16200000">
            <a:off x="4152900" y="2019300"/>
            <a:ext cx="228600" cy="2895600"/>
          </a:xfrm>
          <a:prstGeom prst="leftBrace">
            <a:avLst>
              <a:gd name="adj1" fmla="val 8333"/>
              <a:gd name="adj2" fmla="val 520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24200" y="3581400"/>
            <a:ext cx="2438400" cy="369332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Range of most lens</a:t>
            </a:r>
            <a:endParaRPr lang="en-US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06908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Last word about aperture: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Your aperture (</a:t>
            </a:r>
            <a:r>
              <a:rPr lang="en-US" dirty="0" err="1" smtClean="0"/>
              <a:t>fstop</a:t>
            </a:r>
            <a:r>
              <a:rPr lang="en-US" dirty="0" smtClean="0"/>
              <a:t>) that controls the depth of </a:t>
            </a:r>
            <a:r>
              <a:rPr lang="en-US" b="1" i="1" dirty="0" smtClean="0"/>
              <a:t>field in a photo </a:t>
            </a:r>
            <a:endParaRPr lang="en-US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 of Field….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basically the amount of an image that is in </a:t>
            </a:r>
            <a:r>
              <a:rPr lang="en-US" smtClean="0"/>
              <a:t>focus.</a:t>
            </a:r>
            <a:endParaRPr lang="en-US" dirty="0" smtClean="0"/>
          </a:p>
          <a:p>
            <a:pPr lvl="1"/>
            <a:r>
              <a:rPr lang="en-US" dirty="0" smtClean="0"/>
              <a:t>An image with a very deep depth of field would be an image where everything is in focus</a:t>
            </a:r>
          </a:p>
          <a:p>
            <a:pPr lvl="1"/>
            <a:r>
              <a:rPr lang="en-US" dirty="0" smtClean="0"/>
              <a:t>While an image with a very shallow depth of field would have a lot of “fall off” or BLUR with only one segment of the image in focus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228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Samples of Depth of Field</a:t>
            </a:r>
            <a:endParaRPr lang="en-US" sz="2400" dirty="0"/>
          </a:p>
        </p:txBody>
      </p:sp>
      <p:pic>
        <p:nvPicPr>
          <p:cNvPr id="5" name="Picture 2" descr="http://www.google.com/url?source=imglanding&amp;ct=img&amp;q=http://www.secondpicture.com/tutorials/photography/shallow_depth_of_field_in_photo.jpg&amp;sa=X&amp;ei=mSVmTprxA8jWiAK1iLjICg&amp;ved=0CAkQ8wc&amp;usg=AFQjCNHsHnuOfqi4DhdPivIAD28YVBiI_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066800"/>
            <a:ext cx="2667000" cy="20002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076" name="Picture 4" descr="http://www.google.com/url?source=imglanding&amp;ct=img&amp;q=http://2.bp.blogspot.com/_v0nm_S-2krk/TC0-mzmDInI/AAAAAAAAAXQ/Pv5-RNNa1sM/s1600/shallow-depth-of-field_1.jpg&amp;sa=X&amp;ei=BidmTqS-NPTYiAKgp-icCg&amp;ved=0CAgQ8wc&amp;usg=AFQjCNHfEGobzYkS-d3fSFMQxVtiSo0M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914400"/>
            <a:ext cx="2057400" cy="28392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078" name="Picture 6" descr="http://www.google.com/url?source=imglanding&amp;ct=img&amp;q=http://woofie2.pixiq.com/files/blog/yourphototips/2008/06/2584929966_1969eb06f9_332x500.jpg&amp;sa=X&amp;ei=nypmTufjFsPYiAKI_vnECg&amp;ved=0CAcQ8wc&amp;usg=AFQjCNETPOKZzmgnc0EotW9H0DkBYvlxR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657600"/>
            <a:ext cx="1872082" cy="2819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620</TotalTime>
  <Words>283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 Understanding Aperture (a beginner’s guide)</vt:lpstr>
      <vt:lpstr>Slide 2</vt:lpstr>
      <vt:lpstr>Slide 3</vt:lpstr>
      <vt:lpstr>What is Aperture</vt:lpstr>
      <vt:lpstr>QUIZ</vt:lpstr>
      <vt:lpstr>TRUE apertures</vt:lpstr>
      <vt:lpstr>Last word about aperture:  Your aperture (fstop) that controls the depth of field in a photo </vt:lpstr>
      <vt:lpstr>Depth of Field….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Toward Manual Settings:  Understanding Aperture (a beginner’s guide)</dc:title>
  <dc:creator>James Vaughan</dc:creator>
  <cp:lastModifiedBy>jonathansandoval</cp:lastModifiedBy>
  <cp:revision>31</cp:revision>
  <dcterms:created xsi:type="dcterms:W3CDTF">2008-09-20T16:25:36Z</dcterms:created>
  <dcterms:modified xsi:type="dcterms:W3CDTF">2012-01-23T17:26:21Z</dcterms:modified>
</cp:coreProperties>
</file>