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D46BA9-DEDF-4DFF-A218-3A9223500F0F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075266-A050-408C-A59C-7EFD443A3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6BA9-DEDF-4DFF-A218-3A9223500F0F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5266-A050-408C-A59C-7EFD443A3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6BA9-DEDF-4DFF-A218-3A9223500F0F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5266-A050-408C-A59C-7EFD443A3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6BA9-DEDF-4DFF-A218-3A9223500F0F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5266-A050-408C-A59C-7EFD443A33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6BA9-DEDF-4DFF-A218-3A9223500F0F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5266-A050-408C-A59C-7EFD443A33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6BA9-DEDF-4DFF-A218-3A9223500F0F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5266-A050-408C-A59C-7EFD443A33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6BA9-DEDF-4DFF-A218-3A9223500F0F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5266-A050-408C-A59C-7EFD443A3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6BA9-DEDF-4DFF-A218-3A9223500F0F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5266-A050-408C-A59C-7EFD443A33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6BA9-DEDF-4DFF-A218-3A9223500F0F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5266-A050-408C-A59C-7EFD443A3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8D46BA9-DEDF-4DFF-A218-3A9223500F0F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5266-A050-408C-A59C-7EFD443A3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D46BA9-DEDF-4DFF-A218-3A9223500F0F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075266-A050-408C-A59C-7EFD443A33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D8D46BA9-DEDF-4DFF-A218-3A9223500F0F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D075266-A050-408C-A59C-7EFD443A3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mazon.com/gp/redirect.html?ASIN=0321544080&amp;tag=dpsgeneral-20&amp;lcode=xm2&amp;cID=2025&amp;ccmID=165953&amp;location=/Moment-Clicks-Photography-secrets-shooters/dp/0321544080?SubscriptionId=02ZH6J1W0649DTNS600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Hold A Digital Camera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smtClean="0"/>
              <a:t>http://digital-photography-school.com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867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From expert Joe McNally in “</a:t>
            </a:r>
            <a:r>
              <a:rPr lang="en-US" dirty="0" smtClean="0">
                <a:hlinkClick r:id="rId2"/>
              </a:rPr>
              <a:t>The Moment It Clicks</a:t>
            </a:r>
            <a:r>
              <a:rPr lang="en-US" dirty="0" smtClean="0"/>
              <a:t>” try shifting for a moment to look through your left eye</a:t>
            </a:r>
          </a:p>
          <a:p>
            <a:r>
              <a:rPr lang="en-US" dirty="0" smtClean="0"/>
              <a:t>Then raise your left shoulder &amp; bracing your left elbow into your rib-cage </a:t>
            </a:r>
          </a:p>
          <a:p>
            <a:r>
              <a:rPr lang="en-US" dirty="0" smtClean="0"/>
              <a:t>For further stability, you can pull your right elbow in to your chest</a:t>
            </a:r>
          </a:p>
          <a:p>
            <a:r>
              <a:rPr lang="en-US" dirty="0" smtClean="0"/>
              <a:t>Then exhale completely before depressing the shutter to avoid introducing shake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Raise Your Left Shoulder….</a:t>
            </a:r>
            <a:endParaRPr lang="en-US" dirty="0"/>
          </a:p>
        </p:txBody>
      </p:sp>
      <p:pic>
        <p:nvPicPr>
          <p:cNvPr id="4" name="Picture 3" descr="Avoiding-Camera-Shake-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371600"/>
            <a:ext cx="2590800" cy="47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81600" cy="4525963"/>
          </a:xfrm>
        </p:spPr>
        <p:txBody>
          <a:bodyPr/>
          <a:lstStyle/>
          <a:p>
            <a:r>
              <a:rPr lang="en-US" dirty="0" smtClean="0"/>
              <a:t>You can create your own tripod by resting your elbow on your knee while in a seated position</a:t>
            </a:r>
          </a:p>
          <a:p>
            <a:r>
              <a:rPr lang="en-US" dirty="0" smtClean="0"/>
              <a:t>AND again, bring that other elbow in for greater support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Tripod With Your Knee</a:t>
            </a:r>
            <a:endParaRPr lang="en-US" dirty="0"/>
          </a:p>
        </p:txBody>
      </p:sp>
      <p:pic>
        <p:nvPicPr>
          <p:cNvPr id="5" name="Picture 4" descr="Avoiding-Camera-Shake-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95400"/>
            <a:ext cx="310642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Lie flat and let the lens sit directly on the ground</a:t>
            </a:r>
          </a:p>
          <a:p>
            <a:r>
              <a:rPr lang="en-US" sz="3200" dirty="0" smtClean="0"/>
              <a:t>The to improve this stance, place your fist under the camera to give it greater height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Lay Down</a:t>
            </a:r>
            <a:endParaRPr lang="en-US" dirty="0"/>
          </a:p>
        </p:txBody>
      </p:sp>
      <p:pic>
        <p:nvPicPr>
          <p:cNvPr id="5" name="Picture 4" descr="How To Avoid Camera Shake-1"/>
          <p:cNvPicPr/>
          <p:nvPr/>
        </p:nvPicPr>
        <p:blipFill>
          <a:blip r:embed="rId2" cstate="print"/>
          <a:srcRect l="50103"/>
          <a:stretch>
            <a:fillRect/>
          </a:stretch>
        </p:blipFill>
        <p:spPr bwMode="auto">
          <a:xfrm>
            <a:off x="5867400" y="1219200"/>
            <a:ext cx="2971800" cy="438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r>
              <a:rPr lang="en-US" dirty="0" smtClean="0"/>
              <a:t>This technique can be awkward and difficult to maintain for more than a second or two</a:t>
            </a:r>
          </a:p>
          <a:p>
            <a:r>
              <a:rPr lang="en-US" dirty="0" smtClean="0"/>
              <a:t>Stand with one leg in front, hold the camera in the nook of your arm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Machine Gun Hold</a:t>
            </a:r>
            <a:endParaRPr lang="en-US" dirty="0"/>
          </a:p>
        </p:txBody>
      </p:sp>
      <p:pic>
        <p:nvPicPr>
          <p:cNvPr id="4" name="Picture 3" descr="Avoiding-Camera-Shake-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19200"/>
            <a:ext cx="3018790" cy="539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/>
          <a:lstStyle/>
          <a:p>
            <a:r>
              <a:rPr lang="en-US" dirty="0" smtClean="0"/>
              <a:t>In this image you’ll see that the photographer has created a sort of cradle for the lens between their shoulder and wrist</a:t>
            </a:r>
          </a:p>
          <a:p>
            <a:r>
              <a:rPr lang="en-US" dirty="0" smtClean="0"/>
              <a:t>Then to add additional stabilization, balance your elbow on your knee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Cradle It</a:t>
            </a:r>
            <a:endParaRPr lang="en-US" dirty="0"/>
          </a:p>
        </p:txBody>
      </p:sp>
      <p:pic>
        <p:nvPicPr>
          <p:cNvPr id="4" name="Picture 3" descr="Avoiding-Camera-Shake-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838200"/>
            <a:ext cx="30067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common problems that many new digital photographers have is ‘camera shake’</a:t>
            </a:r>
          </a:p>
          <a:p>
            <a:pPr lvl="1"/>
            <a:r>
              <a:rPr lang="en-US" dirty="0" smtClean="0"/>
              <a:t>Not holding the camera still enough while the shutter was depressed</a:t>
            </a:r>
          </a:p>
          <a:p>
            <a:pPr lvl="1"/>
            <a:r>
              <a:rPr lang="en-US" dirty="0" smtClean="0"/>
              <a:t>This is especially true when taking shots in low light situations where the shutter is open for longer periods of time</a:t>
            </a:r>
          </a:p>
          <a:p>
            <a:pPr lvl="1"/>
            <a:r>
              <a:rPr lang="en-US" dirty="0" smtClean="0"/>
              <a:t>Many times the only way around this problem is with a tripod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Problems</a:t>
            </a:r>
            <a:endParaRPr 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648200"/>
            <a:ext cx="1676400" cy="140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digital camera users hold the camera at arms length away - often with one hand</a:t>
            </a:r>
          </a:p>
          <a:p>
            <a:pPr lvl="1"/>
            <a:r>
              <a:rPr lang="en-US" sz="2800" dirty="0" smtClean="0"/>
              <a:t>While this might be a good way to frame your shot</a:t>
            </a:r>
          </a:p>
          <a:p>
            <a:pPr lvl="1"/>
            <a:r>
              <a:rPr lang="en-US" sz="2800" dirty="0" smtClean="0"/>
              <a:t>You have more of a chance to sway or shake as you take your shot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way to enhance the stability is to hold the camera with 2 hands </a:t>
            </a:r>
          </a:p>
          <a:p>
            <a:r>
              <a:rPr lang="en-US" dirty="0" smtClean="0"/>
              <a:t>While it can be tempting to shoot one handed… with 2 hands you will increase your stillness</a:t>
            </a:r>
          </a:p>
          <a:p>
            <a:pPr lvl="1"/>
            <a:r>
              <a:rPr lang="en-US" dirty="0" smtClean="0"/>
              <a:t>Just like a tripod 3 legs are being better than one</a:t>
            </a:r>
          </a:p>
          <a:p>
            <a:r>
              <a:rPr lang="en-US" dirty="0" smtClean="0"/>
              <a:t>Tripods are the best way to stop camera shake because they have 3 sturdy legs that keep things very still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5105400" cy="4983163"/>
          </a:xfrm>
        </p:spPr>
        <p:txBody>
          <a:bodyPr>
            <a:normAutofit/>
          </a:bodyPr>
          <a:lstStyle/>
          <a:p>
            <a:pPr marL="338138" indent="-228600">
              <a:buNone/>
              <a:tabLst>
                <a:tab pos="338138" algn="l"/>
              </a:tabLst>
            </a:pPr>
            <a:r>
              <a:rPr lang="en-US" dirty="0" smtClean="0"/>
              <a:t>Luckily for us there is no real right or wrong way</a:t>
            </a:r>
          </a:p>
          <a:p>
            <a:pPr marL="338138" indent="-228600">
              <a:tabLst>
                <a:tab pos="338138" algn="l"/>
              </a:tabLst>
            </a:pPr>
            <a:r>
              <a:rPr lang="en-US" dirty="0" smtClean="0"/>
              <a:t>Exactly how you should grip your camera depends on the camera </a:t>
            </a:r>
          </a:p>
          <a:p>
            <a:pPr marL="338138" indent="-228600">
              <a:tabLst>
                <a:tab pos="338138" algn="l"/>
              </a:tabLst>
            </a:pPr>
            <a:r>
              <a:rPr lang="en-US" dirty="0" smtClean="0"/>
              <a:t>Varies from person to person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Gripping Your Camera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977"/>
          <a:stretch>
            <a:fillRect/>
          </a:stretch>
        </p:blipFill>
        <p:spPr bwMode="auto">
          <a:xfrm>
            <a:off x="5562600" y="1752600"/>
            <a:ext cx="3175000" cy="297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your right hand to grip the right hand end of the camera </a:t>
            </a:r>
          </a:p>
          <a:p>
            <a:pPr marL="688975" lvl="1" indent="-296863"/>
            <a:r>
              <a:rPr lang="en-US" dirty="0" smtClean="0"/>
              <a:t>Forefinger should sit lightly above the shutter release</a:t>
            </a:r>
          </a:p>
          <a:p>
            <a:pPr marL="688975" lvl="1" indent="-296863"/>
            <a:r>
              <a:rPr lang="en-US" dirty="0" smtClean="0"/>
              <a:t>Other 3 fingers curling around the front of the camera</a:t>
            </a:r>
          </a:p>
          <a:p>
            <a:pPr marL="688975" lvl="1" indent="-296863"/>
            <a:r>
              <a:rPr lang="en-US" dirty="0" smtClean="0"/>
              <a:t>Right thumb grips onto the back of the camera</a:t>
            </a:r>
          </a:p>
          <a:p>
            <a:r>
              <a:rPr lang="en-US" dirty="0" smtClean="0"/>
              <a:t>Most cameras have some sort of grip where fingers should naturally go</a:t>
            </a:r>
          </a:p>
          <a:p>
            <a:r>
              <a:rPr lang="en-US" dirty="0" smtClean="0"/>
              <a:t>Use a strong grip with your right hand but don’t grip it so tightly that you end up shaking the camera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0812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left hand should support the weight of the camera, sitting underneath the camera or under/around a lens </a:t>
            </a:r>
          </a:p>
          <a:p>
            <a:r>
              <a:rPr lang="en-US" dirty="0" smtClean="0"/>
              <a:t>If you’re shooting using the LCD make sure you don’t hold your camera too far away from you</a:t>
            </a:r>
          </a:p>
          <a:p>
            <a:pPr lvl="1"/>
            <a:r>
              <a:rPr lang="en-US" dirty="0" smtClean="0"/>
              <a:t>Tuck your elbows into your sides and lean the camera out a little from your face </a:t>
            </a:r>
          </a:p>
          <a:p>
            <a:r>
              <a:rPr lang="en-US" dirty="0" smtClean="0"/>
              <a:t>Add extra stability by leaning against a solid object like a wall or a tree or by sitting or kneeling down</a:t>
            </a:r>
          </a:p>
          <a:p>
            <a:r>
              <a:rPr lang="en-US" dirty="0" smtClean="0"/>
              <a:t>If you have to stand without support put your feet shoulder width apart to give yourself a steady stance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Holding the Camera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5715000"/>
            <a:ext cx="3657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stiller you can keep your body the stiller the camera will be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you take your shot</a:t>
            </a:r>
          </a:p>
          <a:p>
            <a:pPr lvl="1"/>
            <a:r>
              <a:rPr lang="en-US" dirty="0" smtClean="0"/>
              <a:t>Take a gentle but deep breath</a:t>
            </a:r>
          </a:p>
          <a:p>
            <a:pPr lvl="1"/>
            <a:r>
              <a:rPr lang="en-US" dirty="0" smtClean="0"/>
              <a:t>Hold it</a:t>
            </a:r>
          </a:p>
          <a:p>
            <a:pPr lvl="1"/>
            <a:r>
              <a:rPr lang="en-US" dirty="0" smtClean="0"/>
              <a:t>Then take the shot and exhale</a:t>
            </a:r>
          </a:p>
          <a:p>
            <a:pPr lvl="1"/>
            <a:r>
              <a:rPr lang="en-US" dirty="0" smtClean="0"/>
              <a:t>Or do the exact opposite - exhale and before inhaling again take the shot</a:t>
            </a:r>
          </a:p>
          <a:p>
            <a:r>
              <a:rPr lang="en-US" dirty="0" smtClean="0"/>
              <a:t>Use the technique that is most comfortable for you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Quick Bonus Tip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876800" cy="4525963"/>
          </a:xfrm>
        </p:spPr>
        <p:txBody>
          <a:bodyPr/>
          <a:lstStyle/>
          <a:p>
            <a:r>
              <a:rPr lang="en-US" dirty="0" smtClean="0"/>
              <a:t>When you’re working with a wide aperture and/or low shutter speed even a breath can introduce shake</a:t>
            </a:r>
          </a:p>
          <a:p>
            <a:r>
              <a:rPr lang="en-US" dirty="0" smtClean="0"/>
              <a:t>As often as possible pull your elbows in to your body and exhale completely before depressing the shutter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Professionals Stand</a:t>
            </a:r>
            <a:endParaRPr lang="en-US" dirty="0"/>
          </a:p>
        </p:txBody>
      </p:sp>
      <p:pic>
        <p:nvPicPr>
          <p:cNvPr id="4" name="Picture 3" descr="Avoiding-Camera-Shake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00200"/>
            <a:ext cx="3124200" cy="496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177</TotalTime>
  <Words>680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How To Hold A Digital Camera</vt:lpstr>
      <vt:lpstr>Common Problems</vt:lpstr>
      <vt:lpstr>Another Problem</vt:lpstr>
      <vt:lpstr>Solutions</vt:lpstr>
      <vt:lpstr>Gripping Your Camera</vt:lpstr>
      <vt:lpstr>Where to Start</vt:lpstr>
      <vt:lpstr>Holding the Camera</vt:lpstr>
      <vt:lpstr>Another Quick Bonus Tip</vt:lpstr>
      <vt:lpstr>How Professionals Stand</vt:lpstr>
      <vt:lpstr>Raise Your Left Shoulder….</vt:lpstr>
      <vt:lpstr>Create a Tripod With Your Knee</vt:lpstr>
      <vt:lpstr>Lay Down</vt:lpstr>
      <vt:lpstr>The Machine Gun Hold</vt:lpstr>
      <vt:lpstr>Cradle 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Hold A Digital Camera</dc:title>
  <dc:creator>James Vaughan</dc:creator>
  <cp:lastModifiedBy>jonathansandoval</cp:lastModifiedBy>
  <cp:revision>11</cp:revision>
  <dcterms:created xsi:type="dcterms:W3CDTF">2011-01-24T04:46:09Z</dcterms:created>
  <dcterms:modified xsi:type="dcterms:W3CDTF">2012-05-22T21:23:46Z</dcterms:modified>
</cp:coreProperties>
</file>