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CCADD1-1B51-453A-AA0B-F1DF777D6DC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C764D3-1F48-43ED-9554-9EF03CD8C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onathansandoval\Documents\Period%204%202011\Famous%20Photographer\Get_Into_You_30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i="1" dirty="0" smtClean="0">
                <a:latin typeface="Angsana New" pitchFamily="18" charset="-34"/>
                <a:cs typeface="Angsana New" pitchFamily="18" charset="-34"/>
              </a:rPr>
              <a:t>David Muench</a:t>
            </a:r>
            <a:endParaRPr lang="en-US" sz="9600" i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Alissa Slevin</a:t>
            </a:r>
            <a:endParaRPr lang="en-US" dirty="0"/>
          </a:p>
        </p:txBody>
      </p:sp>
      <p:pic>
        <p:nvPicPr>
          <p:cNvPr id="4" name="Picture 3" descr="David_Muench_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71350">
            <a:off x="1715394" y="3254485"/>
            <a:ext cx="1905000" cy="2645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Get_Into_You_3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962400" cy="392906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500" dirty="0" smtClean="0"/>
              <a:t>Born on June 25, 1936 in Santa Barbara, California.</a:t>
            </a:r>
          </a:p>
          <a:p>
            <a:pPr>
              <a:buFont typeface="Wingdings" pitchFamily="2" charset="2"/>
              <a:buChar char="v"/>
            </a:pPr>
            <a:endParaRPr lang="en-US" sz="3500" dirty="0" smtClean="0"/>
          </a:p>
          <a:p>
            <a:pPr>
              <a:buFont typeface="Wingdings" pitchFamily="2" charset="2"/>
              <a:buChar char="v"/>
            </a:pPr>
            <a:r>
              <a:rPr lang="en-US" sz="3500" dirty="0" smtClean="0"/>
              <a:t>Became a landscape photographer.</a:t>
            </a:r>
          </a:p>
          <a:p>
            <a:pPr>
              <a:buFont typeface="Wingdings" pitchFamily="2" charset="2"/>
              <a:buChar char="v"/>
            </a:pPr>
            <a:endParaRPr lang="en-US" sz="3500" dirty="0" smtClean="0"/>
          </a:p>
          <a:p>
            <a:pPr>
              <a:buFont typeface="Wingdings" pitchFamily="2" charset="2"/>
              <a:buChar char="v"/>
            </a:pPr>
            <a:r>
              <a:rPr lang="en-US" sz="3500" dirty="0" smtClean="0"/>
              <a:t>He is one of the most respected landscape and nature photographers in the world.</a:t>
            </a:r>
          </a:p>
          <a:p>
            <a:pPr>
              <a:buFont typeface="Wingdings" pitchFamily="2" charset="2"/>
              <a:buChar char="v"/>
            </a:pPr>
            <a:endParaRPr lang="en-US" sz="3500" dirty="0" smtClean="0"/>
          </a:p>
          <a:p>
            <a:pPr>
              <a:buFont typeface="Wingdings" pitchFamily="2" charset="2"/>
              <a:buChar char="v"/>
            </a:pPr>
            <a:r>
              <a:rPr lang="en-US" sz="3500" dirty="0" smtClean="0"/>
              <a:t> His father was a well known photographer named , Josef Muench .</a:t>
            </a:r>
          </a:p>
          <a:p>
            <a:pPr>
              <a:buFont typeface="Wingdings" pitchFamily="2" charset="2"/>
              <a:buChar char="v"/>
            </a:pPr>
            <a:endParaRPr lang="en-US" sz="3500" dirty="0" smtClean="0"/>
          </a:p>
          <a:p>
            <a:pPr>
              <a:buFont typeface="Wingdings" pitchFamily="2" charset="2"/>
              <a:buChar char="v"/>
            </a:pPr>
            <a:r>
              <a:rPr lang="en-US" sz="3500" dirty="0" smtClean="0"/>
              <a:t>He learned mostly everything from his father about landscape photography.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  <p:pic>
        <p:nvPicPr>
          <p:cNvPr id="4" name="Picture 3" descr="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429000"/>
            <a:ext cx="3810000" cy="298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5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5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95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95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95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4081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/>
              <a:t>First photographs published in covers of Arizona Highways.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Attended many different schools.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Devoted his time capturing the beauty of the west coast.</a:t>
            </a:r>
          </a:p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r>
              <a:rPr lang="en-US" sz="1800" dirty="0" smtClean="0"/>
              <a:t>Freelancer for more than 50 years.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  <p:pic>
        <p:nvPicPr>
          <p:cNvPr id="6" name="Picture 5" descr="dm-wilsonAr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352800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370046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“For me, making photographs is always a total and continuing involvement,” he says.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Underlying my need to express a spirit of the land are certain patterns of discovery and exploration.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3" descr="6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048000"/>
            <a:ext cx="3810000" cy="302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Imitations of David's Muench pictures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3" name="Picture 2" descr="be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286000"/>
            <a:ext cx="4824247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DMbea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2286000"/>
            <a:ext cx="36059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2000" y="5105400"/>
            <a:ext cx="22860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David’s 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105400"/>
            <a:ext cx="22860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           My </a:t>
            </a:r>
            <a:r>
              <a:rPr lang="en-US" dirty="0" smtClean="0"/>
              <a:t>work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Imitations of David’s Muench pictures 2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Picture 2" descr="DM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362201"/>
            <a:ext cx="2459453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5000" y="2971800"/>
            <a:ext cx="3556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219200" y="5867400"/>
            <a:ext cx="20574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David’s 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5867400"/>
            <a:ext cx="2057400" cy="381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My work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50"/>
                            </p:stCondLst>
                            <p:childTnLst>
                              <p:par>
                                <p:cTn id="1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50"/>
                            </p:stCondLst>
                            <p:childTnLst>
                              <p:par>
                                <p:cTn id="1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5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15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563095">
            <a:off x="229020" y="1886215"/>
            <a:ext cx="84280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15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US" sz="15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378</TotalTime>
  <Words>149</Words>
  <Application>Microsoft Office PowerPoint</Application>
  <PresentationFormat>On-screen Show (4:3)</PresentationFormat>
  <Paragraphs>37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David Muench</vt:lpstr>
      <vt:lpstr>Background</vt:lpstr>
      <vt:lpstr>Accomplishments</vt:lpstr>
      <vt:lpstr>Credos</vt:lpstr>
      <vt:lpstr> Imitations of David's Muench pictures.</vt:lpstr>
      <vt:lpstr>Imitations of David’s Muench pictures 2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Muench</dc:title>
  <dc:creator>Alissa Slevin</dc:creator>
  <cp:lastModifiedBy>jonathansandoval</cp:lastModifiedBy>
  <cp:revision>75</cp:revision>
  <dcterms:created xsi:type="dcterms:W3CDTF">2011-09-23T21:24:11Z</dcterms:created>
  <dcterms:modified xsi:type="dcterms:W3CDTF">2012-02-22T22:39:44Z</dcterms:modified>
</cp:coreProperties>
</file>