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0" autoAdjust="0"/>
    <p:restoredTop sz="94660"/>
  </p:normalViewPr>
  <p:slideViewPr>
    <p:cSldViewPr>
      <p:cViewPr varScale="1">
        <p:scale>
          <a:sx n="136" d="100"/>
          <a:sy n="136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F1A413-D49E-47DB-822F-1A2BEDADDEB7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B9926F-ED9D-4E96-A0B9-FA78CB9C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microsoft.com/office/2007/relationships/media" Target="file:///C:\Users\jonathansandoval\Documents\Period%204%202011\Famous%20Photographer\Then_Again_30.mp3" TargetMode="External"/><Relationship Id="rId2" Type="http://schemas.openxmlformats.org/officeDocument/2006/relationships/audio" Target="file:///C:\Users\jonathansandoval\Documents\Period%204%202011\Famous%20Photographer\Then_Again_30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76800"/>
            <a:ext cx="8458200" cy="1222375"/>
          </a:xfrm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By Monika Cortez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  <a:cs typeface="Aharoni" pitchFamily="2" charset="-79"/>
              </a:rPr>
              <a:t>Richard Avedon</a:t>
            </a:r>
            <a:endParaRPr lang="en-US" sz="4800" dirty="0"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4" name="Picture 3" descr="aved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819400"/>
            <a:ext cx="1866900" cy="2447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Then_Again_30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048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Background</a:t>
            </a:r>
            <a:endParaRPr lang="en-US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His first photography job was for Merchant Marines taking ID pictures for the crewman.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In 1994 an art director for a fashion magazine discovered his work.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Was a model photographer for most of his career.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4" name="Picture 3" descr="rich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2338">
            <a:off x="3797776" y="4476604"/>
            <a:ext cx="1981200" cy="207044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>
                <a:latin typeface="Aharoni" pitchFamily="2" charset="-79"/>
                <a:cs typeface="Aharoni" pitchFamily="2" charset="-79"/>
              </a:rPr>
              <a:t>Photographic beliefs</a:t>
            </a:r>
            <a:endParaRPr lang="en-US" spc="3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4000"/>
              <a:buFont typeface="Wingdings" pitchFamily="2" charset="2"/>
              <a:buChar char="v"/>
            </a:pPr>
            <a:r>
              <a:rPr lang="en-US" dirty="0" smtClean="0"/>
              <a:t>  Are mainly people with intense face expressions</a:t>
            </a:r>
          </a:p>
          <a:p>
            <a:pPr>
              <a:buSzPct val="104000"/>
              <a:buFont typeface="Wingdings" pitchFamily="2" charset="2"/>
              <a:buChar char="v"/>
            </a:pPr>
            <a:r>
              <a:rPr lang="en-US" dirty="0" smtClean="0"/>
              <a:t> Black and white</a:t>
            </a:r>
          </a:p>
          <a:p>
            <a:pPr>
              <a:buSzPct val="104000"/>
              <a:buFont typeface="Wingdings" pitchFamily="2" charset="2"/>
              <a:buChar char="v"/>
            </a:pPr>
            <a:r>
              <a:rPr lang="en-US" sz="3200" dirty="0" smtClean="0"/>
              <a:t> Believes that “The camera lies all the time”.</a:t>
            </a:r>
          </a:p>
          <a:p>
            <a:pPr>
              <a:buSzPct val="104000"/>
              <a:buNone/>
            </a:pPr>
            <a:endParaRPr lang="en-US" dirty="0"/>
          </a:p>
        </p:txBody>
      </p:sp>
      <p:pic>
        <p:nvPicPr>
          <p:cNvPr id="4" name="Picture 3" descr="3rd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42279">
            <a:off x="6019800" y="4648200"/>
            <a:ext cx="2390775" cy="1914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monro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74612">
            <a:off x="1222219" y="4958736"/>
            <a:ext cx="1737360" cy="166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725"/>
                            </p:stCondLst>
                            <p:childTnLst>
                              <p:par>
                                <p:cTn id="2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/>
              <a:t>History </a:t>
            </a:r>
            <a:endParaRPr lang="en-US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Made a living by taking pictures for most of the 1900’s.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1992 he became first staff photographer for The New Yorker.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later published a book called “In The American West” in 2003.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October 4, 2004 Richard died of a brain hemorrhage in Texas.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066800"/>
          </a:xfrm>
        </p:spPr>
        <p:txBody>
          <a:bodyPr>
            <a:normAutofit/>
          </a:bodyPr>
          <a:lstStyle/>
          <a:p>
            <a:r>
              <a:rPr lang="en-US" spc="300" dirty="0" smtClean="0">
                <a:latin typeface="Aharoni" pitchFamily="2" charset="-79"/>
                <a:cs typeface="Aharoni" pitchFamily="2" charset="-79"/>
              </a:rPr>
              <a:t>Imitations</a:t>
            </a:r>
            <a:endParaRPr lang="en-US" spc="3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4290556" cy="685800"/>
          </a:xfrm>
        </p:spPr>
        <p:txBody>
          <a:bodyPr/>
          <a:lstStyle/>
          <a:p>
            <a:r>
              <a:rPr lang="en-US" dirty="0" smtClean="0"/>
              <a:t>My Imitation.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24000"/>
            <a:ext cx="4292241" cy="685800"/>
          </a:xfrm>
        </p:spPr>
        <p:txBody>
          <a:bodyPr/>
          <a:lstStyle/>
          <a:p>
            <a:r>
              <a:rPr lang="en-US" dirty="0" smtClean="0"/>
              <a:t>Richard’s Photo.</a:t>
            </a:r>
            <a:endParaRPr lang="en-US" dirty="0"/>
          </a:p>
        </p:txBody>
      </p:sp>
      <p:pic>
        <p:nvPicPr>
          <p:cNvPr id="12" name="Content Placeholder 11" descr="avedon1.bmp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81600" y="2514600"/>
            <a:ext cx="1914286" cy="2390476"/>
          </a:xfrm>
        </p:spPr>
      </p:pic>
      <p:pic>
        <p:nvPicPr>
          <p:cNvPr id="11" name="Content Placeholder 10" descr="mariss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762000" y="2438400"/>
            <a:ext cx="2285999" cy="2580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2878  L -0.125 0.2878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>
                <a:latin typeface="Bell Gothic Std Black" pitchFamily="34" charset="0"/>
              </a:rPr>
              <a:t>Imitations cont.</a:t>
            </a:r>
            <a:endParaRPr lang="en-US" spc="300" dirty="0">
              <a:latin typeface="Bell Gothic Std Black" pitchFamily="34" charset="0"/>
            </a:endParaRPr>
          </a:p>
        </p:txBody>
      </p:sp>
      <p:pic>
        <p:nvPicPr>
          <p:cNvPr id="6" name="Content Placeholder 5" descr="marilyn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15138" y="2824304"/>
            <a:ext cx="2009524" cy="22761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Content Placeholder 7" descr="kor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2667000"/>
            <a:ext cx="1959848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62000" y="53340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sz="2000" dirty="0" smtClean="0">
                <a:latin typeface="Adobe Garamond Pro Bold" pitchFamily="18" charset="0"/>
              </a:rPr>
              <a:t>MY IMITATION</a:t>
            </a:r>
            <a:endParaRPr lang="en-US" sz="2000" dirty="0">
              <a:latin typeface="Adobe Garamond Pro Bol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ell Gothic Std Light" pitchFamily="34" charset="0"/>
              </a:rPr>
              <a:t>RICHARD’S PHOTO</a:t>
            </a:r>
            <a:endParaRPr lang="en-US" b="1" dirty="0">
              <a:latin typeface="Bell Gothic Std Ligh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</TotalTime>
  <Words>139</Words>
  <Application>Microsoft Macintosh PowerPoint</Application>
  <PresentationFormat>On-screen Show (4:3)</PresentationFormat>
  <Paragraphs>21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By Monika Cortez</vt:lpstr>
      <vt:lpstr>Background</vt:lpstr>
      <vt:lpstr>Photographic beliefs</vt:lpstr>
      <vt:lpstr>History </vt:lpstr>
      <vt:lpstr>Imitations</vt:lpstr>
      <vt:lpstr>Imitations cont.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Monika Cortez</dc:title>
  <dc:creator>147002691</dc:creator>
  <cp:lastModifiedBy>Jonathan Sandoval</cp:lastModifiedBy>
  <cp:revision>24</cp:revision>
  <dcterms:created xsi:type="dcterms:W3CDTF">2011-09-26T20:34:13Z</dcterms:created>
  <dcterms:modified xsi:type="dcterms:W3CDTF">2013-04-03T01:20:10Z</dcterms:modified>
</cp:coreProperties>
</file>